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9" roundtripDataSignature="AMtx7mgUK9w3j8PDdoV4eRBT0ZhRt7eq2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customschemas.google.com/relationships/presentationmetadata" Target="meta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" name="Google Shape;6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2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" name="Google Shape;17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" name="Google Shape;18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1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2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2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2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cs"/>
              <a:t>Třídní výlet</a:t>
            </a:r>
            <a:endParaRPr/>
          </a:p>
        </p:txBody>
      </p:sp>
      <p:sp>
        <p:nvSpPr>
          <p:cNvPr id="55" name="Google Shape;55;p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/>
              <a:t>6. třída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"/>
          <p:cNvSpPr txBox="1"/>
          <p:nvPr>
            <p:ph type="title"/>
          </p:nvPr>
        </p:nvSpPr>
        <p:spPr>
          <a:xfrm>
            <a:off x="341325" y="430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/>
              <a:t>Bydlení</a:t>
            </a:r>
            <a:endParaRPr/>
          </a:p>
        </p:txBody>
      </p: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311700" y="1152475"/>
            <a:ext cx="85206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stany týpí, chlapci a dívky zvlášť, cca 10 osob</a:t>
            </a:r>
            <a:endParaRPr/>
          </a:p>
        </p:txBody>
      </p:sp>
      <p:sp>
        <p:nvSpPr>
          <p:cNvPr id="104" name="Google Shape;104;p10"/>
          <p:cNvSpPr txBox="1"/>
          <p:nvPr>
            <p:ph type="title"/>
          </p:nvPr>
        </p:nvSpPr>
        <p:spPr>
          <a:xfrm>
            <a:off x="460550" y="17815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/>
              <a:t>Strava</a:t>
            </a:r>
            <a:endParaRPr/>
          </a:p>
        </p:txBody>
      </p:sp>
      <p:sp>
        <p:nvSpPr>
          <p:cNvPr id="105" name="Google Shape;105;p10"/>
          <p:cNvSpPr txBox="1"/>
          <p:nvPr>
            <p:ph idx="1" type="body"/>
          </p:nvPr>
        </p:nvSpPr>
        <p:spPr>
          <a:xfrm>
            <a:off x="341325" y="2392775"/>
            <a:ext cx="85206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5x denně, některé jídla chystají děti pod dospělým dohledem</a:t>
            </a:r>
            <a:endParaRPr/>
          </a:p>
        </p:txBody>
      </p:sp>
      <p:sp>
        <p:nvSpPr>
          <p:cNvPr id="106" name="Google Shape;106;p10"/>
          <p:cNvSpPr txBox="1"/>
          <p:nvPr>
            <p:ph type="title"/>
          </p:nvPr>
        </p:nvSpPr>
        <p:spPr>
          <a:xfrm>
            <a:off x="553750" y="30514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/>
              <a:t>Hygiena</a:t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460550" y="3740425"/>
            <a:ext cx="85206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suchý záchod - kadibudky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studánka na ranní hygienu a čištění zubů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možnost koupání v Kosím potoce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/>
              <a:t>Organizační věci</a:t>
            </a:r>
            <a:endParaRPr/>
          </a:p>
        </p:txBody>
      </p:sp>
      <p:sp>
        <p:nvSpPr>
          <p:cNvPr id="113" name="Google Shape;113;p1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program je zajištěný na celou dobu - vzhledem k přírodním podmínkám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celou dobu budeme venku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/>
              <a:t>dešťová varianta - Fara v Michalových Horách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oblečení do přírody, vysoké riziko propálení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není zde signál, doporučujeme nechat telefony a elektroniku doma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zásoby jídla - zbytečné, ne: energetické nápoje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projekt a focení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zdravotník, 4 dospělí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/>
              <a:t>Fara</a:t>
            </a:r>
            <a:endParaRPr/>
          </a:p>
        </p:txBody>
      </p:sp>
      <p:pic>
        <p:nvPicPr>
          <p:cNvPr id="119" name="Google Shape;11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6001" y="132450"/>
            <a:ext cx="7556299" cy="501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/>
              <a:t>V případě dotazů pište, volejte:</a:t>
            </a:r>
            <a:endParaRPr/>
          </a:p>
        </p:txBody>
      </p:sp>
      <p:sp>
        <p:nvSpPr>
          <p:cNvPr id="125" name="Google Shape;125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48638"/>
            <a:ext cx="9144000" cy="4046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/>
              <a:t>Doprava</a:t>
            </a:r>
            <a:endParaRPr/>
          </a:p>
        </p:txBody>
      </p:sp>
      <p:sp>
        <p:nvSpPr>
          <p:cNvPr id="66" name="Google Shape;66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Kladenské vlakové nádraží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sraz: 12.45 hodin (odjezd vlaku 13.15)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návrat: 18.41 hodin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9375" y="152400"/>
            <a:ext cx="5592788" cy="4838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/>
              <a:t>Kosí potok</a:t>
            </a:r>
            <a:endParaRPr/>
          </a:p>
        </p:txBody>
      </p:sp>
      <p:pic>
        <p:nvPicPr>
          <p:cNvPr id="77" name="Google Shape;7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3825" y="445025"/>
            <a:ext cx="6663681" cy="442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8572500" cy="481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2975" y="152400"/>
            <a:ext cx="725805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2975" y="152400"/>
            <a:ext cx="725805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9750" y="152400"/>
            <a:ext cx="645159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